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3" d="100"/>
          <a:sy n="23" d="100"/>
        </p:scale>
        <p:origin x="32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1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36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1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1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0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1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8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9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5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1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67604-0506-4B1B-894A-C16374D4C3ED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21F1-478B-41EE-8547-B544DB4B4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9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9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2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6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0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31" y="0"/>
            <a:ext cx="7830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0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38238"/>
            <a:ext cx="8382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2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490788"/>
            <a:ext cx="7010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2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0"/>
            <a:ext cx="12042098" cy="67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2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4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6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" y="1076324"/>
            <a:ext cx="119621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6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3" y="704538"/>
            <a:ext cx="11707318" cy="51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9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" y="644577"/>
            <a:ext cx="11392525" cy="54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65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349521" cy="959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9214"/>
            <a:ext cx="11632367" cy="46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3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052091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71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3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52750" cy="5696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763951"/>
            <a:ext cx="11632367" cy="43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6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24"/>
            <a:ext cx="12260905" cy="68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0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" y="449706"/>
            <a:ext cx="12152557" cy="5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12643" cy="1618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88564"/>
            <a:ext cx="12022111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29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68656" cy="5996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184"/>
            <a:ext cx="12192000" cy="56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1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2"/>
            <a:ext cx="12037102" cy="59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9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37"/>
            <a:ext cx="12007121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62"/>
            <a:ext cx="12022111" cy="66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" y="134911"/>
            <a:ext cx="12127264" cy="66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6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2" y="0"/>
            <a:ext cx="11354893" cy="2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6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361950"/>
            <a:ext cx="101250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0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86" y="0"/>
            <a:ext cx="8293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5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4287"/>
            <a:ext cx="99917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5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12" y="0"/>
            <a:ext cx="891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08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78" y="0"/>
            <a:ext cx="8647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8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28887"/>
            <a:ext cx="960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6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46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0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0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63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88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95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60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202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25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89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2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7" y="783771"/>
            <a:ext cx="11254683" cy="33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4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2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0</Words>
  <Application>Microsoft Office PowerPoint</Application>
  <PresentationFormat>宽屏</PresentationFormat>
  <Paragraphs>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4</cp:revision>
  <dcterms:created xsi:type="dcterms:W3CDTF">2022-09-20T08:26:29Z</dcterms:created>
  <dcterms:modified xsi:type="dcterms:W3CDTF">2022-09-23T05:56:06Z</dcterms:modified>
</cp:coreProperties>
</file>